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6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 snapToGrid="0">
      <p:cViewPr varScale="1">
        <p:scale>
          <a:sx n="117" d="100"/>
          <a:sy n="117" d="100"/>
        </p:scale>
        <p:origin x="294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61A3E-AC6E-4B60-95A4-C1B3371851F9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0A3E0-14E8-4BE6-85AB-5C5385A62A4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381408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C34F6E-DEEE-400C-92A1-19923C75B907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23A1E1-D89E-4D9F-ACC7-724568FAD56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689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23A1E1-D89E-4D9F-ACC7-724568FAD56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59110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5B98E-B881-44C6-965E-C4CBF4BD5DE0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1B85B-3F11-4807-BF0A-089ABAB91E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  <a:t>5/15/2019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フッター</a:t>
            </a: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コンテンツ プレースホルダー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5B98E-B881-44C6-965E-C4CBF4BD5DE0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1B85B-3F11-4807-BF0A-089ABAB91E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5B98E-B881-44C6-965E-C4CBF4BD5DE0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1B85B-3F11-4807-BF0A-089ABAB91E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5B98E-B881-44C6-965E-C4CBF4BD5DE0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1B85B-3F11-4807-BF0A-089ABAB91E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5B98E-B881-44C6-965E-C4CBF4BD5DE0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1B85B-3F11-4807-BF0A-089ABAB91E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5B98E-B881-44C6-965E-C4CBF4BD5DE0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1B85B-3F11-4807-BF0A-089ABAB91E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5B98E-B881-44C6-965E-C4CBF4BD5DE0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1B85B-3F11-4807-BF0A-089ABAB91E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5B98E-B881-44C6-965E-C4CBF4BD5DE0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61B85B-3F11-4807-BF0A-089ABAB91E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ja-JP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>
            <a:lvl1pPr marL="228600" indent="-228600">
              <a:defRPr kumimoji="1" lang="ja-JP" altLang="en-US" sz="2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>
              <a:defRPr kumimoji="1" lang="ja-JP" altLang="en-US" sz="2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>
              <a:defRPr kumimoji="1" lang="ja-JP" altLang="en-US" sz="20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>
              <a:defRPr kumimoji="1" lang="ja-JP" alt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>
              <a:defRPr kumimoji="1" lang="ja-JP" altLang="en-US" sz="18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228600" lvl="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kumimoji="1" lang="ja-JP" altLang="en-US" dirty="0" smtClean="0"/>
              <a:t>マスター テキストの書式設定</a:t>
            </a:r>
          </a:p>
          <a:p>
            <a:pPr marL="685800" lvl="1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kumimoji="1" lang="ja-JP" altLang="en-US" dirty="0" smtClean="0"/>
              <a:t>第 </a:t>
            </a:r>
            <a:r>
              <a:rPr kumimoji="1" lang="ja-JP" altLang="en-US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marL="1143000" lvl="2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marL="1600200" lvl="3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marL="2057400" lvl="4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altLang="ja-JP" smtClean="0"/>
              <a:t>5/15/2019</a:t>
            </a:fld>
            <a:endParaRPr lang="ja-JP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altLang="ja-JP" smtClean="0"/>
              <a:t>‹#›</a:t>
            </a:fld>
            <a:endParaRPr 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C5B98E-B881-44C6-965E-C4CBF4BD5DE0}" type="datetimeFigureOut">
              <a:rPr kumimoji="1" lang="ja-JP" altLang="en-US" smtClean="0"/>
              <a:t>2019/5/15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61B85B-3F11-4807-BF0A-089ABAB91E6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9" r:id="rId1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S P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MS P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</Words>
  <Application>Microsoft Office PowerPoint</Application>
  <PresentationFormat>宽屏</PresentationFormat>
  <Paragraphs>1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Calibri Light</vt:lpstr>
      <vt:lpstr>Office テーマ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/>
  <cp:revi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1041-11.8.2.8428</vt:lpwstr>
  </property>
</Properties>
</file>