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45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33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85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9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871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785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019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72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210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4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63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62574-15D5-454E-86ED-4D804C7B1D48}" type="datetimeFigureOut">
              <a:rPr lang="de-DE" smtClean="0"/>
              <a:t>26.02.2016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37AAB-1D31-4FB0-BEBE-7DAAFB46D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02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356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</cp:coreProperties>
</file>