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th-TH" smtClean="0"/>
          </a:p>
          <a:p>
            <a:pPr lvl="1"/>
            <a:r>
              <a:rPr lang="th-TH" smtClean="0"/>
              <a:t>ระดับที่สอง</a:t>
            </a:r>
            <a:endParaRPr lang="th-TH" smtClean="0"/>
          </a:p>
          <a:p>
            <a:pPr lvl="2"/>
            <a:r>
              <a:rPr lang="th-TH" smtClean="0"/>
              <a:t>ระดับที่สาม</a:t>
            </a:r>
            <a:endParaRPr lang="th-TH" smtClean="0"/>
          </a:p>
          <a:p>
            <a:pPr lvl="3"/>
            <a:r>
              <a:rPr lang="th-TH" smtClean="0"/>
              <a:t>ระดับที่สี่</a:t>
            </a:r>
            <a:endParaRPr lang="th-TH" smtClean="0"/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A5E41-0D2B-47A7-B8DD-BB84F03009F5}" type="datetimeFigureOut">
              <a:rPr lang="th-TH" smtClean="0"/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88F7D-80CF-4291-9D05-0D83605AC991}" type="slidenum">
              <a:rPr lang="th-TH" smtClean="0"/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นำเสนอทางหน้าจอ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Angsana New</vt:lpstr>
      <vt:lpstr>Segoe Print</vt:lpstr>
      <vt:lpstr>Cordia New</vt:lpstr>
      <vt:lpstr>微软雅黑</vt:lpstr>
      <vt:lpstr>TH Sarabun PSK</vt:lpstr>
      <vt:lpstr>Arial Unicode MS</vt:lpstr>
      <vt:lpstr>ชุดรูปแบบของ Office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809test</cp:lastModifiedBy>
  <cp:revision>3</cp:revision>
  <dcterms:created xsi:type="dcterms:W3CDTF">2020-11-30T02:51:00Z</dcterms:created>
  <dcterms:modified xsi:type="dcterms:W3CDTF">2020-11-30T03:03:39Z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1054-11.2.0.9834</vt:lpwstr>
  </property>
</Properties>
</file>