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53" d="100"/>
          <a:sy n="53" d="100"/>
        </p:scale>
        <p:origin x="18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 smtClean="0"/>
              <a:t>คลิกเพื่อแก้ไขสไตล์ต้นแบบชื่อเรื่อง</a:t>
            </a:r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th-TH" dirty="0"/>
          </a:p>
        </p:txBody>
      </p:sp>
      <p:sp>
        <p:nvSpPr>
          <p:cNvPr id="4" name="พื้นที่ที่สำรองไว้ 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 smtClean="0"/>
              <a:t>2/20/2017</a:t>
            </a:r>
            <a:endParaRPr lang="th-TH" dirty="0"/>
          </a:p>
        </p:txBody>
      </p:sp>
      <p:sp>
        <p:nvSpPr>
          <p:cNvPr id="5" name="พื้นที่ที่สำรองไว้ 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พื้นที่ที่สำรองไว้ 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th-TH" smtClean="0"/>
              <a:t>‹#›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012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คลิกเพื่อแก้ไขสไตล์ต้นแบบชื่อเรื่อง</a:t>
            </a:r>
            <a:endParaRPr lang="th-TH" dirty="0"/>
          </a:p>
        </p:txBody>
      </p:sp>
      <p:sp>
        <p:nvSpPr>
          <p:cNvPr id="3" name="พื้นที่ที่สำรองไว้ ข้อความแนวตั้ง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คลิกเพื่อแก้ไขสไตล์ข้อความต้นแบบ</a:t>
            </a:r>
          </a:p>
          <a:p>
            <a:pPr lvl="0"/>
            <a:r>
              <a:rPr lang="th-TH" smtClean="0"/>
              <a:t>ระดับที่สอง</a:t>
            </a:r>
          </a:p>
          <a:p>
            <a:pPr lvl="0"/>
            <a:r>
              <a:rPr lang="th-TH" smtClean="0"/>
              <a:t>ระดับที่สาม</a:t>
            </a:r>
          </a:p>
          <a:p>
            <a:pPr lvl="0"/>
            <a:r>
              <a:rPr lang="th-TH" smtClean="0"/>
              <a:t>ระดับที่สี่</a:t>
            </a:r>
          </a:p>
          <a:p>
            <a:pPr lvl="0"/>
            <a:r>
              <a:rPr lang="th-TH" smtClean="0"/>
              <a:t>ระดับที่ห้า</a:t>
            </a:r>
            <a:endParaRPr lang="th-TH" dirty="0"/>
          </a:p>
        </p:txBody>
      </p:sp>
      <p:sp>
        <p:nvSpPr>
          <p:cNvPr id="4" name="พื้นที่ที่สำรองไว้ 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 smtClean="0"/>
              <a:t>2/20/2017</a:t>
            </a:r>
            <a:endParaRPr lang="th-TH" dirty="0"/>
          </a:p>
        </p:txBody>
      </p:sp>
      <p:sp>
        <p:nvSpPr>
          <p:cNvPr id="5" name="พื้นที่ที่สำรองไว้ 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พื้นที่ที่สำรองไว้ 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th-TH" smtClean="0"/>
              <a:t>‹#›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82560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ชื่อเรื่องแนวตั้งและข้อควา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คลิกเพื่อแก้ไขสไตล์ต้นแบบชื่อเรื่อง</a:t>
            </a:r>
            <a:endParaRPr lang="th-TH" dirty="0"/>
          </a:p>
        </p:txBody>
      </p:sp>
      <p:sp>
        <p:nvSpPr>
          <p:cNvPr id="3" name="พื้นที่ที่สำรองไว้ ข้อความแนวตั้ง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คลิกเพื่อแก้ไขสไตล์ข้อความต้นแบบ</a:t>
            </a:r>
          </a:p>
          <a:p>
            <a:pPr lvl="0"/>
            <a:r>
              <a:rPr lang="th-TH" smtClean="0"/>
              <a:t>ระดับที่สอง</a:t>
            </a:r>
          </a:p>
          <a:p>
            <a:pPr lvl="0"/>
            <a:r>
              <a:rPr lang="th-TH" smtClean="0"/>
              <a:t>ระดับที่สาม</a:t>
            </a:r>
          </a:p>
          <a:p>
            <a:pPr lvl="0"/>
            <a:r>
              <a:rPr lang="th-TH" smtClean="0"/>
              <a:t>ระดับที่สี่</a:t>
            </a:r>
          </a:p>
          <a:p>
            <a:pPr lvl="0"/>
            <a:r>
              <a:rPr lang="th-TH" smtClean="0"/>
              <a:t>ระดับที่ห้า</a:t>
            </a:r>
            <a:endParaRPr lang="th-TH" dirty="0"/>
          </a:p>
        </p:txBody>
      </p:sp>
      <p:sp>
        <p:nvSpPr>
          <p:cNvPr id="4" name="พื้นที่ที่สำรองไว้ 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 smtClean="0"/>
              <a:t>2/20/2017</a:t>
            </a:r>
            <a:endParaRPr lang="th-TH" dirty="0"/>
          </a:p>
        </p:txBody>
      </p:sp>
      <p:sp>
        <p:nvSpPr>
          <p:cNvPr id="5" name="พื้นที่ที่สำรองไว้ 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พื้นที่ที่สำรองไว้ 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th-TH" smtClean="0"/>
              <a:t>‹#›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435286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คลิกเพื่อแก้ไขสไตล์ต้นแบบชื่อเรื่อง</a:t>
            </a:r>
            <a:endParaRPr lang="th-TH" dirty="0"/>
          </a:p>
        </p:txBody>
      </p:sp>
      <p:sp>
        <p:nvSpPr>
          <p:cNvPr id="3" name="พื้นที่ที่สำรองไว้ เนื้อหา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คลิกเพื่อแก้ไขสไตล์ข้อความต้นแบบ</a:t>
            </a:r>
          </a:p>
          <a:p>
            <a:pPr lvl="0"/>
            <a:r>
              <a:rPr lang="th-TH" smtClean="0"/>
              <a:t>ระดับที่สอง</a:t>
            </a:r>
          </a:p>
          <a:p>
            <a:pPr lvl="0"/>
            <a:r>
              <a:rPr lang="th-TH" smtClean="0"/>
              <a:t>ระดับที่สาม</a:t>
            </a:r>
          </a:p>
          <a:p>
            <a:pPr lvl="0"/>
            <a:r>
              <a:rPr lang="th-TH" smtClean="0"/>
              <a:t>ระดับที่สี่</a:t>
            </a:r>
          </a:p>
          <a:p>
            <a:pPr lvl="0"/>
            <a:r>
              <a:rPr lang="th-TH" smtClean="0"/>
              <a:t>ระดับที่ห้า</a:t>
            </a:r>
            <a:endParaRPr lang="th-TH" dirty="0"/>
          </a:p>
        </p:txBody>
      </p:sp>
      <p:sp>
        <p:nvSpPr>
          <p:cNvPr id="4" name="พื้นที่ที่สำรองไว้ 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 smtClean="0"/>
              <a:t>2/20/2017</a:t>
            </a:r>
            <a:endParaRPr lang="th-TH" dirty="0"/>
          </a:p>
        </p:txBody>
      </p:sp>
      <p:sp>
        <p:nvSpPr>
          <p:cNvPr id="5" name="พื้นที่ที่สำรองไว้ 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พื้นที่ที่สำรองไว้ 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th-TH" smtClean="0"/>
              <a:t>‹#›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40206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 smtClean="0"/>
              <a:t>คลิกเพื่อแก้ไขสไตล์ต้นแบบชื่อเรื่อง</a:t>
            </a:r>
            <a:endParaRPr lang="th-TH" dirty="0"/>
          </a:p>
        </p:txBody>
      </p:sp>
      <p:sp>
        <p:nvSpPr>
          <p:cNvPr id="3" name="พื้นที่ที่สำรองไว้ 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คลิกเพื่อแก้ไขสไตล์ข้อความต้นแบบ</a:t>
            </a:r>
            <a:endParaRPr lang="th-TH" dirty="0" smtClean="0"/>
          </a:p>
        </p:txBody>
      </p:sp>
      <p:sp>
        <p:nvSpPr>
          <p:cNvPr id="4" name="พื้นที่ที่สำรองไว้ 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 smtClean="0"/>
              <a:t>2/20/2017</a:t>
            </a:r>
            <a:endParaRPr lang="th-TH" dirty="0"/>
          </a:p>
        </p:txBody>
      </p:sp>
      <p:sp>
        <p:nvSpPr>
          <p:cNvPr id="5" name="พื้นที่ที่สำรองไว้ 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พื้นที่ที่สำรองไว้ 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th-TH" smtClean="0"/>
              <a:t>‹#›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65547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คลิกเพื่อแก้ไขสไตล์ต้นแบบชื่อเรื่อง</a:t>
            </a:r>
            <a:endParaRPr lang="th-TH" dirty="0"/>
          </a:p>
        </p:txBody>
      </p:sp>
      <p:sp>
        <p:nvSpPr>
          <p:cNvPr id="3" name="พื้นที่ที่สำรองไว้ เนื้อหา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คลิกเพื่อแก้ไขสไตล์ข้อความต้นแบบ</a:t>
            </a:r>
          </a:p>
          <a:p>
            <a:pPr lvl="0"/>
            <a:r>
              <a:rPr lang="th-TH" smtClean="0"/>
              <a:t>ระดับที่สอง</a:t>
            </a:r>
          </a:p>
          <a:p>
            <a:pPr lvl="0"/>
            <a:r>
              <a:rPr lang="th-TH" smtClean="0"/>
              <a:t>ระดับที่สาม</a:t>
            </a:r>
          </a:p>
          <a:p>
            <a:pPr lvl="0"/>
            <a:r>
              <a:rPr lang="th-TH" smtClean="0"/>
              <a:t>ระดับที่สี่</a:t>
            </a:r>
          </a:p>
          <a:p>
            <a:pPr lvl="0"/>
            <a:r>
              <a:rPr lang="th-TH" smtClean="0"/>
              <a:t>ระดับที่ห้า</a:t>
            </a:r>
            <a:endParaRPr lang="th-TH" dirty="0"/>
          </a:p>
        </p:txBody>
      </p:sp>
      <p:sp>
        <p:nvSpPr>
          <p:cNvPr id="4" name="พื้นที่ที่สำรองไว้ เนื้อหา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คลิกเพื่อแก้ไขสไตล์ข้อความต้นแบบ</a:t>
            </a:r>
          </a:p>
          <a:p>
            <a:pPr lvl="0"/>
            <a:r>
              <a:rPr lang="th-TH" smtClean="0"/>
              <a:t>ระดับที่สอง</a:t>
            </a:r>
          </a:p>
          <a:p>
            <a:pPr lvl="0"/>
            <a:r>
              <a:rPr lang="th-TH" smtClean="0"/>
              <a:t>ระดับที่สาม</a:t>
            </a:r>
          </a:p>
          <a:p>
            <a:pPr lvl="0"/>
            <a:r>
              <a:rPr lang="th-TH" smtClean="0"/>
              <a:t>ระดับที่สี่</a:t>
            </a:r>
          </a:p>
          <a:p>
            <a:pPr lvl="0"/>
            <a:r>
              <a:rPr lang="th-TH" smtClean="0"/>
              <a:t>ระดับที่ห้า</a:t>
            </a:r>
            <a:endParaRPr lang="th-TH" dirty="0"/>
          </a:p>
        </p:txBody>
      </p:sp>
      <p:sp>
        <p:nvSpPr>
          <p:cNvPr id="5" name="พื้นที่ที่สำรองไว้ 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 smtClean="0"/>
              <a:t>2/20/2017</a:t>
            </a:r>
            <a:endParaRPr lang="th-TH" dirty="0"/>
          </a:p>
        </p:txBody>
      </p:sp>
      <p:sp>
        <p:nvSpPr>
          <p:cNvPr id="6" name="พื้นที่ที่สำรองไว้ 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พื้นที่ที่สำรองไว้ 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th-TH" smtClean="0"/>
              <a:t>‹#›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75149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 smtClean="0"/>
              <a:t>คลิกเพื่อแก้ไขสไตล์ต้นแบบชื่อเรื่อง</a:t>
            </a:r>
            <a:endParaRPr lang="th-TH" dirty="0"/>
          </a:p>
        </p:txBody>
      </p:sp>
      <p:sp>
        <p:nvSpPr>
          <p:cNvPr id="3" name="พื้นที่ที่สำรองไว้ ข้อความ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คลิกเพื่อแก้ไขสไตล์ข้อความต้นแบบ</a:t>
            </a:r>
            <a:endParaRPr lang="th-TH" dirty="0" smtClean="0"/>
          </a:p>
        </p:txBody>
      </p:sp>
      <p:sp>
        <p:nvSpPr>
          <p:cNvPr id="4" name="พื้นที่ที่สำรองไว้ เนื้อหา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คลิกเพื่อแก้ไขสไตล์ข้อความต้นแบบ</a:t>
            </a:r>
          </a:p>
          <a:p>
            <a:pPr lvl="0"/>
            <a:r>
              <a:rPr lang="th-TH" smtClean="0"/>
              <a:t>ระดับที่สอง</a:t>
            </a:r>
          </a:p>
          <a:p>
            <a:pPr lvl="0"/>
            <a:r>
              <a:rPr lang="th-TH" smtClean="0"/>
              <a:t>ระดับที่สาม</a:t>
            </a:r>
          </a:p>
          <a:p>
            <a:pPr lvl="0"/>
            <a:r>
              <a:rPr lang="th-TH" smtClean="0"/>
              <a:t>ระดับที่สี่</a:t>
            </a:r>
          </a:p>
          <a:p>
            <a:pPr lvl="0"/>
            <a:r>
              <a:rPr lang="th-TH" smtClean="0"/>
              <a:t>ระดับที่ห้า</a:t>
            </a:r>
            <a:endParaRPr lang="th-TH" dirty="0"/>
          </a:p>
        </p:txBody>
      </p:sp>
      <p:sp>
        <p:nvSpPr>
          <p:cNvPr id="5" name="พื้นที่ที่สำรองไว้ ข้อความ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คลิกเพื่อแก้ไขสไตล์ข้อความต้นแบบ</a:t>
            </a:r>
            <a:endParaRPr lang="th-TH" dirty="0" smtClean="0"/>
          </a:p>
        </p:txBody>
      </p:sp>
      <p:sp>
        <p:nvSpPr>
          <p:cNvPr id="6" name="พื้นที่ที่สำรองไว้ เนื้อหา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คลิกเพื่อแก้ไขสไตล์ข้อความต้นแบบ</a:t>
            </a:r>
          </a:p>
          <a:p>
            <a:pPr lvl="0"/>
            <a:r>
              <a:rPr lang="th-TH" smtClean="0"/>
              <a:t>ระดับที่สอง</a:t>
            </a:r>
          </a:p>
          <a:p>
            <a:pPr lvl="0"/>
            <a:r>
              <a:rPr lang="th-TH" smtClean="0"/>
              <a:t>ระดับที่สาม</a:t>
            </a:r>
          </a:p>
          <a:p>
            <a:pPr lvl="0"/>
            <a:r>
              <a:rPr lang="th-TH" smtClean="0"/>
              <a:t>ระดับที่สี่</a:t>
            </a:r>
          </a:p>
          <a:p>
            <a:pPr lvl="0"/>
            <a:r>
              <a:rPr lang="th-TH" smtClean="0"/>
              <a:t>ระดับที่ห้า</a:t>
            </a:r>
            <a:endParaRPr lang="th-TH" dirty="0"/>
          </a:p>
        </p:txBody>
      </p:sp>
      <p:sp>
        <p:nvSpPr>
          <p:cNvPr id="7" name="พื้นที่ที่สำรองไว้ 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 smtClean="0"/>
              <a:t>2/20/2017</a:t>
            </a:r>
            <a:endParaRPr lang="th-TH" dirty="0"/>
          </a:p>
        </p:txBody>
      </p:sp>
      <p:sp>
        <p:nvSpPr>
          <p:cNvPr id="8" name="พื้นที่ที่สำรองไว้ 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9" name="พื้นที่ที่สำรองไว้ 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th-TH" smtClean="0"/>
              <a:t>‹#›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2943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คลิกเพื่อแก้ไขสไตล์ต้นแบบชื่อเรื่อง</a:t>
            </a:r>
            <a:endParaRPr lang="th-TH" dirty="0"/>
          </a:p>
        </p:txBody>
      </p:sp>
      <p:sp>
        <p:nvSpPr>
          <p:cNvPr id="3" name="พื้นที่ที่สำรองไว้ 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 smtClean="0"/>
              <a:t>2/20/2017</a:t>
            </a:r>
            <a:endParaRPr lang="th-TH" dirty="0"/>
          </a:p>
        </p:txBody>
      </p:sp>
      <p:sp>
        <p:nvSpPr>
          <p:cNvPr id="4" name="พื้นที่ที่สำรองไว้ 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พื้นที่ที่สำรองไว้ 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th-TH" smtClean="0"/>
              <a:t>‹#›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58084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พื้นที่ที่สำรองไว้ 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 smtClean="0"/>
              <a:t>2/20/2017</a:t>
            </a:r>
            <a:endParaRPr lang="th-TH" dirty="0"/>
          </a:p>
        </p:txBody>
      </p:sp>
      <p:sp>
        <p:nvSpPr>
          <p:cNvPr id="3" name="พื้นที่ที่สำรองไว้ 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พื้นที่ที่สำรองไว้ 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th-TH" smtClean="0"/>
              <a:t>‹#›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54063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คลิกเพื่อแก้ไขสไตล์ต้นแบบชื่อเรื่อง</a:t>
            </a:r>
            <a:endParaRPr lang="th-TH" dirty="0"/>
          </a:p>
        </p:txBody>
      </p:sp>
      <p:sp>
        <p:nvSpPr>
          <p:cNvPr id="3" name="พื้นที่ที่สำรองไว้ เนื้อหา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คลิกเพื่อแก้ไขสไตล์ข้อความต้นแบบ</a:t>
            </a:r>
          </a:p>
          <a:p>
            <a:pPr lvl="0"/>
            <a:r>
              <a:rPr lang="th-TH" smtClean="0"/>
              <a:t>ระดับที่สอง</a:t>
            </a:r>
          </a:p>
          <a:p>
            <a:pPr lvl="0"/>
            <a:r>
              <a:rPr lang="th-TH" smtClean="0"/>
              <a:t>ระดับที่สาม</a:t>
            </a:r>
          </a:p>
          <a:p>
            <a:pPr lvl="0"/>
            <a:r>
              <a:rPr lang="th-TH" smtClean="0"/>
              <a:t>ระดับที่สี่</a:t>
            </a:r>
          </a:p>
          <a:p>
            <a:pPr lvl="0"/>
            <a:r>
              <a:rPr lang="th-TH" smtClean="0"/>
              <a:t>ระดับที่ห้า</a:t>
            </a:r>
            <a:endParaRPr lang="th-TH" dirty="0"/>
          </a:p>
        </p:txBody>
      </p:sp>
      <p:sp>
        <p:nvSpPr>
          <p:cNvPr id="4" name="พื้นที่ที่สำรองไว้ ข้อความ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คลิกเพื่อแก้ไขสไตล์ข้อความต้นแบบ</a:t>
            </a:r>
            <a:endParaRPr lang="th-TH" dirty="0" smtClean="0"/>
          </a:p>
        </p:txBody>
      </p:sp>
      <p:sp>
        <p:nvSpPr>
          <p:cNvPr id="5" name="พื้นที่ที่สำรองไว้ 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 smtClean="0"/>
              <a:t>2/20/2017</a:t>
            </a:r>
            <a:endParaRPr lang="th-TH" dirty="0"/>
          </a:p>
        </p:txBody>
      </p:sp>
      <p:sp>
        <p:nvSpPr>
          <p:cNvPr id="6" name="พื้นที่ที่สำรองไว้ 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พื้นที่ที่สำรองไว้ 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th-TH" smtClean="0"/>
              <a:t>‹#›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300537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คลิกเพื่อแก้ไขสไตล์ต้นแบบชื่อเรื่อง</a:t>
            </a:r>
            <a:endParaRPr lang="th-TH" dirty="0"/>
          </a:p>
        </p:txBody>
      </p:sp>
      <p:sp>
        <p:nvSpPr>
          <p:cNvPr id="3" name="พื้นที่ที่สำรองไว้ 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พื้นที่ที่สำรองไว้ ข้อความ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 smtClean="0"/>
              <a:t>คลิกเพื่อแก้ไขสไตล์ข้อความต้นแบบ</a:t>
            </a:r>
            <a:endParaRPr lang="th-TH" dirty="0" smtClean="0"/>
          </a:p>
        </p:txBody>
      </p:sp>
      <p:sp>
        <p:nvSpPr>
          <p:cNvPr id="5" name="พื้นที่ที่สำรองไว้ 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th-TH" smtClean="0"/>
              <a:t>2/20/2017</a:t>
            </a:r>
            <a:endParaRPr lang="th-TH" dirty="0"/>
          </a:p>
        </p:txBody>
      </p:sp>
      <p:sp>
        <p:nvSpPr>
          <p:cNvPr id="6" name="พื้นที่ที่สำรองไว้ 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พื้นที่ที่สำรองไว้ 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th-TH" smtClean="0"/>
              <a:t>‹#›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85876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ต้นแบบสไลด์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พื้นที่ที่สำรองไว้ 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คลิกเพื่อแก้ไขสไตล์ต้นแบบชื่อเรื่อง</a:t>
            </a:r>
            <a:endParaRPr lang="th-TH" dirty="0"/>
          </a:p>
        </p:txBody>
      </p:sp>
      <p:sp>
        <p:nvSpPr>
          <p:cNvPr id="3" name="พื้นที่ที่สำรองไว้ 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คลิกเพื่อแก้ไขสไตล์ข้อความต้นแบบ</a:t>
            </a:r>
          </a:p>
          <a:p>
            <a:pPr lvl="0"/>
            <a:r>
              <a:rPr lang="th-TH" smtClean="0"/>
              <a:t>ระดับที่สอง</a:t>
            </a:r>
          </a:p>
          <a:p>
            <a:pPr lvl="0"/>
            <a:r>
              <a:rPr lang="th-TH" smtClean="0"/>
              <a:t>ระดับที่สาม</a:t>
            </a:r>
          </a:p>
          <a:p>
            <a:pPr lvl="0"/>
            <a:r>
              <a:rPr lang="th-TH" smtClean="0"/>
              <a:t>ระดับที่สี่</a:t>
            </a:r>
          </a:p>
          <a:p>
            <a:pPr lvl="0"/>
            <a:r>
              <a:rPr lang="th-TH" smtClean="0"/>
              <a:t>ระดับที่ห้า</a:t>
            </a:r>
            <a:endParaRPr lang="th-TH" dirty="0"/>
          </a:p>
        </p:txBody>
      </p:sp>
      <p:sp>
        <p:nvSpPr>
          <p:cNvPr id="4" name="พื้นที่ที่สำรองไว้ 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h-TH" smtClean="0"/>
              <a:t>2/20/2017</a:t>
            </a:r>
            <a:endParaRPr lang="th-TH" dirty="0"/>
          </a:p>
        </p:txBody>
      </p:sp>
      <p:sp>
        <p:nvSpPr>
          <p:cNvPr id="5" name="พื้นที่ที่สำรองไว้ 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 dirty="0"/>
          </a:p>
        </p:txBody>
      </p:sp>
      <p:sp>
        <p:nvSpPr>
          <p:cNvPr id="6" name="พื้นที่ที่สำรองไว้ 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h-TH" smtClean="0"/>
              <a:t>‹#›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9730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สไลด์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72013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TH SarabunPSK</vt:lpstr>
      <vt:lpstr>Office Theme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cp:lastModifiedBy>PEAN Studio</cp:lastModifiedBy>
  <cp:revision>1</cp:revision>
  <dcterms:modified xsi:type="dcterms:W3CDTF">2017-02-20T09:01:13Z</dcterms:modified>
</cp:coreProperties>
</file>